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52A4-D705-4D8D-84D2-2B03EA1D5A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19FC13-DF58-410B-A6B4-AFB45563E2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E222F-4293-48D8-BF8A-047F94A48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5A9E9-2605-4624-8690-DFC12C0B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BE540-8C4A-4CEF-B601-E2485FDB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9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5D2AC-D408-452F-8F1B-B82E7F76F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0E996C-595B-4A92-A010-9BE3F4834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3CF38-4B0E-401D-B9BF-771F5F66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EF4375-DAB5-425C-973D-D2BAF70FF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52296-E359-4CB4-A984-E7218E326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B6398-D34D-4FAB-B7AA-3FFDC89F2E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54D6C5-5AFB-4A3D-B881-CE5119B217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3F796C-E645-46BB-8041-D5D30FE5B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C4273-C7FD-4BB2-BBCB-4770E7A8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FAC0C-BB42-431E-B80D-01DC07998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5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D5D2A-E65E-4423-8DF4-9EC360D1C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92ADBD-5BD7-45FE-810D-D8F0A7CF22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FB87A-2843-442D-AF69-9532F876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0C12F-F80A-4A3E-8CD6-FF2EF3B30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B112A4-7796-4406-8CC1-FB30044BD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7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89595-CC09-4429-AFE8-C4E8C33B9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F9501F-A5BA-4E84-9C77-5036D9F45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6282D-0766-46EE-AF54-0BA9994A4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E863B-95DC-491C-A716-3D217DC39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C71E3-DEF8-48AB-A7A0-CA587719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82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84E3-7C6F-406E-BA9D-F81192B61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EB504-0A51-4CA4-A1BD-16C5FFA139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65DC2E-CFE8-41DF-B780-9392B7303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3A087-7ACD-4389-B16C-65609E75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F9BCA1-CB5E-484E-831B-C84635F4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DAA99C-A60D-403E-B3C7-2A0C616F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C2C32-41C9-4D21-9E3B-23FE1BDD2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A7227F-06B3-41A4-BBFC-ED4540741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C129C-CB1F-4B49-ADF2-D719FAB8D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F2C8E-B979-4C78-BCD2-88E4A6BA76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E7AE23-45DD-40D7-9913-814F9A924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C163E1-B6E0-4F75-BAE3-38842D877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78BD0E-C230-4D2F-AE18-F02485D6B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AA9D74-15DC-4512-AE8D-09622AADD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2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3C967-C2E1-47EB-BE9F-D8BD15B2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599320-F119-4868-9C84-14A30263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DB9029-EA3B-4CEA-89F6-228B91CA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FF159B-B445-4FD0-8D26-800C8B08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6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E63BFC-5F2B-45D6-8465-7038C1DAC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ED5B44-B4E8-41D5-B75A-1409D69A4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C56443-07F8-4645-A197-81B6CEFD6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53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5AC43-67A6-47BF-BBEB-79DD9CC96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3E4FA-B182-47FE-9740-7437EA55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018AA1-73DD-4EEE-89D1-FCD7929D2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B67B1-5E4F-44F2-9190-F470089E9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32A0E-2C44-4BEC-84D0-2BA114481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296BE7-E997-43AC-87F8-0527C63E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86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BB6A4-82A1-4199-A844-BD9378AC9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5E0208-24EC-4CAB-A292-69C81D2435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B8C82-33B9-446D-AB3D-6D5A06051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E1E139-D1F9-4748-AB4A-5253672C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6D889-7929-4CE3-966D-17D919EF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E2AFC-7EE6-49CF-A756-665D17120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31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65FBCC-48C3-4000-AFEA-A1400BA02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61459-06FD-4977-A1F0-56CE5E0AF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758D9-95EE-42C9-B9B2-1183B48408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4C97C-96A9-4702-9693-5DAA7463532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7A17D-3D3B-41C7-9EE5-43295ED3C8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12DE4D-0193-4BC5-9E37-F00DA56D0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BFDD0-5A64-472F-BF81-EB818CAC9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6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21A7037-6A72-4A56-AE5B-D154E25EF50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89840"/>
            <a:ext cx="6188760" cy="2163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832C9E-32AA-4BDE-AC3B-57D52CD4CA31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973440"/>
            <a:ext cx="2203920" cy="18284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964AF0D-631F-471C-8C01-C0B97B02F41C}"/>
              </a:ext>
            </a:extLst>
          </p:cNvPr>
          <p:cNvSpPr txBox="1"/>
          <p:nvPr/>
        </p:nvSpPr>
        <p:spPr>
          <a:xfrm>
            <a:off x="3069360" y="973440"/>
            <a:ext cx="380484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5,000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2021/12/14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8D32BD-929A-4EB4-9C89-854F762057F7}"/>
              </a:ext>
            </a:extLst>
          </p:cNvPr>
          <p:cNvSpPr txBox="1"/>
          <p:nvPr/>
        </p:nvSpPr>
        <p:spPr>
          <a:xfrm>
            <a:off x="685440" y="685440"/>
            <a:ext cx="61887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006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C57A98-2F6C-4130-A5A8-19C550B3D2A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0" y="2981880"/>
            <a:ext cx="61887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8E65E04-56CF-4A4A-BDE0-4E2638C76316}"/>
              </a:ext>
            </a:extLst>
          </p:cNvPr>
          <p:cNvSpPr txBox="1"/>
          <p:nvPr/>
        </p:nvSpPr>
        <p:spPr>
          <a:xfrm>
            <a:off x="5074200" y="2981880"/>
            <a:ext cx="1800000" cy="141320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296.82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300.00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95.00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E4F4585-98C0-44F9-8085-65CC0BC64DB3}"/>
              </a:ext>
            </a:extLst>
          </p:cNvPr>
          <p:cNvSpPr txBox="1"/>
          <p:nvPr/>
        </p:nvSpPr>
        <p:spPr>
          <a:xfrm>
            <a:off x="685440" y="5904720"/>
            <a:ext cx="6188760" cy="115672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 	O	N	Si	Ni	Zr	In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001          	26.64	nd	 	0.50	72.31	0.55</a:t>
            </a:r>
          </a:p>
          <a:p>
            <a:pPr>
              <a:lnSpc>
                <a:spcPts val="1000"/>
              </a:lnSpc>
            </a:pPr>
            <a:r>
              <a:rPr lang="de-DE" sz="900">
                <a:latin typeface="Courier New" panose="02070309020205020404" pitchFamily="49" charset="0"/>
              </a:rPr>
              <a:t>002          	30.47	nd	 	nd	69.53	nd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003          	31.48	 	 	 	68.52	 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004          	17.25	nd	5.25	11.93	60.97	4.61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005          	29.13	 	 	 	70.87	 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006          	17.48	 	 	11.68	60.19	10.65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Average      	25.41	0.00	5.25	8.04	67.06	5.27</a:t>
            </a:r>
          </a:p>
          <a:p>
            <a:pPr>
              <a:lnSpc>
                <a:spcPts val="1000"/>
              </a:lnSpc>
            </a:pPr>
            <a:r>
              <a:rPr lang="fr-FR" sz="900">
                <a:latin typeface="Courier New" panose="02070309020205020404" pitchFamily="49" charset="0"/>
              </a:rPr>
              <a:t>Deviation    	6.44	 	0.00	6.53	5.19	5.08</a:t>
            </a:r>
            <a:endParaRPr lang="en-US" sz="90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28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2021-12-14T22:13:54Z</dcterms:created>
  <dcterms:modified xsi:type="dcterms:W3CDTF">2021-12-14T22:14:05Z</dcterms:modified>
</cp:coreProperties>
</file>